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9" r:id="rId7"/>
    <p:sldId id="260" r:id="rId8"/>
    <p:sldId id="258" r:id="rId9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925082-E94B-10B9-1F0C-5CC4AA5EDB18}" v="473" dt="2025-02-27T09:43:24.127"/>
    <p1510:client id="{B16B5CBC-1296-7971-03B1-C30C569424B1}" v="41" dt="2025-02-27T13:21:27.969"/>
    <p1510:client id="{BB77102B-2050-7F83-4A80-9B7EAA8B1097}" v="272" dt="2025-02-27T09:52:39.4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 Boja" userId="S::df22333@bristol.ac.uk::f6cd177f-5e46-4921-a680-804eca6d542c" providerId="AD" clId="Web-{B16B5CBC-1296-7971-03B1-C30C569424B1}"/>
    <pc:docChg chg="addSld modSld">
      <pc:chgData name="Ani Boja" userId="S::df22333@bristol.ac.uk::f6cd177f-5e46-4921-a680-804eca6d542c" providerId="AD" clId="Web-{B16B5CBC-1296-7971-03B1-C30C569424B1}" dt="2025-02-27T13:21:27.969" v="39" actId="1076"/>
      <pc:docMkLst>
        <pc:docMk/>
      </pc:docMkLst>
      <pc:sldChg chg="addSp delSp modSp addAnim delAnim modAnim">
        <pc:chgData name="Ani Boja" userId="S::df22333@bristol.ac.uk::f6cd177f-5e46-4921-a680-804eca6d542c" providerId="AD" clId="Web-{B16B5CBC-1296-7971-03B1-C30C569424B1}" dt="2025-02-27T13:21:21.969" v="38"/>
        <pc:sldMkLst>
          <pc:docMk/>
          <pc:sldMk cId="2514853024" sldId="259"/>
        </pc:sldMkLst>
        <pc:picChg chg="add del mod">
          <ac:chgData name="Ani Boja" userId="S::df22333@bristol.ac.uk::f6cd177f-5e46-4921-a680-804eca6d542c" providerId="AD" clId="Web-{B16B5CBC-1296-7971-03B1-C30C569424B1}" dt="2025-02-27T13:21:21.969" v="38"/>
          <ac:picMkLst>
            <pc:docMk/>
            <pc:sldMk cId="2514853024" sldId="259"/>
            <ac:picMk id="4" creationId="{E93337E7-DDD0-CEBC-75A1-121064011CD5}"/>
          </ac:picMkLst>
        </pc:picChg>
      </pc:sldChg>
      <pc:sldChg chg="addSp delSp modSp new addAnim delAnim">
        <pc:chgData name="Ani Boja" userId="S::df22333@bristol.ac.uk::f6cd177f-5e46-4921-a680-804eca6d542c" providerId="AD" clId="Web-{B16B5CBC-1296-7971-03B1-C30C569424B1}" dt="2025-02-27T13:21:27.969" v="39" actId="1076"/>
        <pc:sldMkLst>
          <pc:docMk/>
          <pc:sldMk cId="3642939636" sldId="260"/>
        </pc:sldMkLst>
        <pc:spChg chg="mod">
          <ac:chgData name="Ani Boja" userId="S::df22333@bristol.ac.uk::f6cd177f-5e46-4921-a680-804eca6d542c" providerId="AD" clId="Web-{B16B5CBC-1296-7971-03B1-C30C569424B1}" dt="2025-02-27T13:21:19.468" v="37" actId="20577"/>
          <ac:spMkLst>
            <pc:docMk/>
            <pc:sldMk cId="3642939636" sldId="260"/>
            <ac:spMk id="2" creationId="{AC50924B-9C92-7E15-6CB5-1BC06206881A}"/>
          </ac:spMkLst>
        </pc:spChg>
        <pc:spChg chg="del">
          <ac:chgData name="Ani Boja" userId="S::df22333@bristol.ac.uk::f6cd177f-5e46-4921-a680-804eca6d542c" providerId="AD" clId="Web-{B16B5CBC-1296-7971-03B1-C30C569424B1}" dt="2025-02-27T13:21:14.843" v="29"/>
          <ac:spMkLst>
            <pc:docMk/>
            <pc:sldMk cId="3642939636" sldId="260"/>
            <ac:spMk id="3" creationId="{69AB3F7F-A47E-8F51-9707-03821CB5E2AD}"/>
          </ac:spMkLst>
        </pc:spChg>
        <pc:picChg chg="add del">
          <ac:chgData name="Ani Boja" userId="S::df22333@bristol.ac.uk::f6cd177f-5e46-4921-a680-804eca6d542c" providerId="AD" clId="Web-{B16B5CBC-1296-7971-03B1-C30C569424B1}" dt="2025-02-27T13:21:10.671" v="28"/>
          <ac:picMkLst>
            <pc:docMk/>
            <pc:sldMk cId="3642939636" sldId="260"/>
            <ac:picMk id="5" creationId="{38910149-4A17-FFE6-2358-13A0D3BB1750}"/>
          </ac:picMkLst>
        </pc:picChg>
        <pc:picChg chg="add mod">
          <ac:chgData name="Ani Boja" userId="S::df22333@bristol.ac.uk::f6cd177f-5e46-4921-a680-804eca6d542c" providerId="AD" clId="Web-{B16B5CBC-1296-7971-03B1-C30C569424B1}" dt="2025-02-27T13:21:27.969" v="39" actId="1076"/>
          <ac:picMkLst>
            <pc:docMk/>
            <pc:sldMk cId="3642939636" sldId="260"/>
            <ac:picMk id="7" creationId="{4700FEB3-E306-4DB1-6EB7-79A86CB0E498}"/>
          </ac:picMkLst>
        </pc:picChg>
      </pc:sldChg>
    </pc:docChg>
  </pc:docChgLst>
  <pc:docChgLst>
    <pc:chgData name="Murray Groves" userId="S::ij22909@bristol.ac.uk::b365397d-a9d2-48bd-9696-7edbc47179b0" providerId="AD" clId="Web-{9F925082-E94B-10B9-1F0C-5CC4AA5EDB18}"/>
    <pc:docChg chg="addSld modSld">
      <pc:chgData name="Murray Groves" userId="S::ij22909@bristol.ac.uk::b365397d-a9d2-48bd-9696-7edbc47179b0" providerId="AD" clId="Web-{9F925082-E94B-10B9-1F0C-5CC4AA5EDB18}" dt="2025-02-27T09:43:24.127" v="435" actId="1076"/>
      <pc:docMkLst>
        <pc:docMk/>
      </pc:docMkLst>
      <pc:sldChg chg="addSp delSp modSp">
        <pc:chgData name="Murray Groves" userId="S::ij22909@bristol.ac.uk::b365397d-a9d2-48bd-9696-7edbc47179b0" providerId="AD" clId="Web-{9F925082-E94B-10B9-1F0C-5CC4AA5EDB18}" dt="2025-02-27T09:42:51.203" v="431" actId="14100"/>
        <pc:sldMkLst>
          <pc:docMk/>
          <pc:sldMk cId="109857222" sldId="256"/>
        </pc:sldMkLst>
        <pc:spChg chg="del">
          <ac:chgData name="Murray Groves" userId="S::ij22909@bristol.ac.uk::b365397d-a9d2-48bd-9696-7edbc47179b0" providerId="AD" clId="Web-{9F925082-E94B-10B9-1F0C-5CC4AA5EDB18}" dt="2025-02-27T09:27:08.390" v="0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Murray Groves" userId="S::ij22909@bristol.ac.uk::b365397d-a9d2-48bd-9696-7edbc47179b0" providerId="AD" clId="Web-{9F925082-E94B-10B9-1F0C-5CC4AA5EDB18}" dt="2025-02-27T09:27:10.233" v="1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Murray Groves" userId="S::ij22909@bristol.ac.uk::b365397d-a9d2-48bd-9696-7edbc47179b0" providerId="AD" clId="Web-{9F925082-E94B-10B9-1F0C-5CC4AA5EDB18}" dt="2025-02-27T09:38:53.406" v="329" actId="20577"/>
          <ac:spMkLst>
            <pc:docMk/>
            <pc:sldMk cId="109857222" sldId="256"/>
            <ac:spMk id="4" creationId="{0010A9C1-DED4-C8F4-6268-1BF37D535F15}"/>
          </ac:spMkLst>
        </pc:spChg>
        <pc:spChg chg="add del mod">
          <ac:chgData name="Murray Groves" userId="S::ij22909@bristol.ac.uk::b365397d-a9d2-48bd-9696-7edbc47179b0" providerId="AD" clId="Web-{9F925082-E94B-10B9-1F0C-5CC4AA5EDB18}" dt="2025-02-27T09:38:38.030" v="301"/>
          <ac:spMkLst>
            <pc:docMk/>
            <pc:sldMk cId="109857222" sldId="256"/>
            <ac:spMk id="9" creationId="{F07CF76B-D5FC-876F-FDFD-1664013212FF}"/>
          </ac:spMkLst>
        </pc:spChg>
        <pc:picChg chg="add mod">
          <ac:chgData name="Murray Groves" userId="S::ij22909@bristol.ac.uk::b365397d-a9d2-48bd-9696-7edbc47179b0" providerId="AD" clId="Web-{9F925082-E94B-10B9-1F0C-5CC4AA5EDB18}" dt="2025-02-27T09:29:27.836" v="27" actId="14100"/>
          <ac:picMkLst>
            <pc:docMk/>
            <pc:sldMk cId="109857222" sldId="256"/>
            <ac:picMk id="5" creationId="{922A8F61-AED2-51D2-B8C3-963754AF76A3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29:38.853" v="31" actId="1076"/>
          <ac:picMkLst>
            <pc:docMk/>
            <pc:sldMk cId="109857222" sldId="256"/>
            <ac:picMk id="6" creationId="{4F136B4C-92CA-CE6F-BDC9-51164140577D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29:24.383" v="26" actId="14100"/>
          <ac:picMkLst>
            <pc:docMk/>
            <pc:sldMk cId="109857222" sldId="256"/>
            <ac:picMk id="7" creationId="{BB06BFA5-5CA6-51E8-149C-9901EBA99D5F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29:34.477" v="29" actId="14100"/>
          <ac:picMkLst>
            <pc:docMk/>
            <pc:sldMk cId="109857222" sldId="256"/>
            <ac:picMk id="8" creationId="{63002BC5-E87A-42FA-FADC-4940E67616B5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2:32.311" v="428" actId="14100"/>
          <ac:picMkLst>
            <pc:docMk/>
            <pc:sldMk cId="109857222" sldId="256"/>
            <ac:picMk id="10" creationId="{A5AF4648-99EC-452F-7932-E89FCE349592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2:51.203" v="431" actId="14100"/>
          <ac:picMkLst>
            <pc:docMk/>
            <pc:sldMk cId="109857222" sldId="256"/>
            <ac:picMk id="11" creationId="{6E861936-F720-B086-337D-E701F4948882}"/>
          </ac:picMkLst>
        </pc:picChg>
      </pc:sldChg>
      <pc:sldChg chg="addSp modSp new">
        <pc:chgData name="Murray Groves" userId="S::ij22909@bristol.ac.uk::b365397d-a9d2-48bd-9696-7edbc47179b0" providerId="AD" clId="Web-{9F925082-E94B-10B9-1F0C-5CC4AA5EDB18}" dt="2025-02-27T09:39:31.455" v="336" actId="1076"/>
        <pc:sldMkLst>
          <pc:docMk/>
          <pc:sldMk cId="2064532523" sldId="257"/>
        </pc:sldMkLst>
        <pc:spChg chg="mod">
          <ac:chgData name="Murray Groves" userId="S::ij22909@bristol.ac.uk::b365397d-a9d2-48bd-9696-7edbc47179b0" providerId="AD" clId="Web-{9F925082-E94B-10B9-1F0C-5CC4AA5EDB18}" dt="2025-02-27T09:38:27.295" v="299" actId="1076"/>
          <ac:spMkLst>
            <pc:docMk/>
            <pc:sldMk cId="2064532523" sldId="257"/>
            <ac:spMk id="2" creationId="{EBA1B44B-A441-0621-936C-E5F88BA23CF1}"/>
          </ac:spMkLst>
        </pc:spChg>
        <pc:spChg chg="mod">
          <ac:chgData name="Murray Groves" userId="S::ij22909@bristol.ac.uk::b365397d-a9d2-48bd-9696-7edbc47179b0" providerId="AD" clId="Web-{9F925082-E94B-10B9-1F0C-5CC4AA5EDB18}" dt="2025-02-27T09:32:42.334" v="185" actId="20577"/>
          <ac:spMkLst>
            <pc:docMk/>
            <pc:sldMk cId="2064532523" sldId="257"/>
            <ac:spMk id="3" creationId="{5CDBD5FA-233C-014B-7B3B-5CBBC21E9AEC}"/>
          </ac:spMkLst>
        </pc:spChg>
        <pc:picChg chg="add mod">
          <ac:chgData name="Murray Groves" userId="S::ij22909@bristol.ac.uk::b365397d-a9d2-48bd-9696-7edbc47179b0" providerId="AD" clId="Web-{9F925082-E94B-10B9-1F0C-5CC4AA5EDB18}" dt="2025-02-27T09:39:31.455" v="336" actId="1076"/>
          <ac:picMkLst>
            <pc:docMk/>
            <pc:sldMk cId="2064532523" sldId="257"/>
            <ac:picMk id="4" creationId="{42577226-5AE1-81DB-01CC-52EE6F0234B7}"/>
          </ac:picMkLst>
        </pc:picChg>
      </pc:sldChg>
      <pc:sldChg chg="addSp modSp new">
        <pc:chgData name="Murray Groves" userId="S::ij22909@bristol.ac.uk::b365397d-a9d2-48bd-9696-7edbc47179b0" providerId="AD" clId="Web-{9F925082-E94B-10B9-1F0C-5CC4AA5EDB18}" dt="2025-02-27T09:43:24.127" v="435" actId="1076"/>
        <pc:sldMkLst>
          <pc:docMk/>
          <pc:sldMk cId="2665698379" sldId="258"/>
        </pc:sldMkLst>
        <pc:spChg chg="mod">
          <ac:chgData name="Murray Groves" userId="S::ij22909@bristol.ac.uk::b365397d-a9d2-48bd-9696-7edbc47179b0" providerId="AD" clId="Web-{9F925082-E94B-10B9-1F0C-5CC4AA5EDB18}" dt="2025-02-27T09:33:14.258" v="188" actId="20577"/>
          <ac:spMkLst>
            <pc:docMk/>
            <pc:sldMk cId="2665698379" sldId="258"/>
            <ac:spMk id="2" creationId="{9295730C-6AA8-B9D8-45E8-B7C43FFACEED}"/>
          </ac:spMkLst>
        </pc:spChg>
        <pc:spChg chg="mod">
          <ac:chgData name="Murray Groves" userId="S::ij22909@bristol.ac.uk::b365397d-a9d2-48bd-9696-7edbc47179b0" providerId="AD" clId="Web-{9F925082-E94B-10B9-1F0C-5CC4AA5EDB18}" dt="2025-02-27T09:38:48.327" v="328" actId="20577"/>
          <ac:spMkLst>
            <pc:docMk/>
            <pc:sldMk cId="2665698379" sldId="258"/>
            <ac:spMk id="3" creationId="{8EF1BAAA-CBE8-5DCD-590C-2E7A2B101EE5}"/>
          </ac:spMkLst>
        </pc:spChg>
        <pc:picChg chg="add mod">
          <ac:chgData name="Murray Groves" userId="S::ij22909@bristol.ac.uk::b365397d-a9d2-48bd-9696-7edbc47179b0" providerId="AD" clId="Web-{9F925082-E94B-10B9-1F0C-5CC4AA5EDB18}" dt="2025-02-27T09:41:15.837" v="338" actId="1076"/>
          <ac:picMkLst>
            <pc:docMk/>
            <pc:sldMk cId="2665698379" sldId="258"/>
            <ac:picMk id="4" creationId="{4612D412-405B-D1E2-A368-25DB5B44118E}"/>
          </ac:picMkLst>
        </pc:picChg>
        <pc:picChg chg="add">
          <ac:chgData name="Murray Groves" userId="S::ij22909@bristol.ac.uk::b365397d-a9d2-48bd-9696-7edbc47179b0" providerId="AD" clId="Web-{9F925082-E94B-10B9-1F0C-5CC4AA5EDB18}" dt="2025-02-27T09:41:16.259" v="339"/>
          <ac:picMkLst>
            <pc:docMk/>
            <pc:sldMk cId="2665698379" sldId="258"/>
            <ac:picMk id="5" creationId="{9269A03D-2F6C-D225-F6FA-771E3DF4FC9A}"/>
          </ac:picMkLst>
        </pc:picChg>
        <pc:picChg chg="add">
          <ac:chgData name="Murray Groves" userId="S::ij22909@bristol.ac.uk::b365397d-a9d2-48bd-9696-7edbc47179b0" providerId="AD" clId="Web-{9F925082-E94B-10B9-1F0C-5CC4AA5EDB18}" dt="2025-02-27T09:41:17.071" v="340"/>
          <ac:picMkLst>
            <pc:docMk/>
            <pc:sldMk cId="2665698379" sldId="258"/>
            <ac:picMk id="6" creationId="{E4246E51-1691-CE7E-B480-570CD6AFF0FB}"/>
          </ac:picMkLst>
        </pc:picChg>
        <pc:picChg chg="add">
          <ac:chgData name="Murray Groves" userId="S::ij22909@bristol.ac.uk::b365397d-a9d2-48bd-9696-7edbc47179b0" providerId="AD" clId="Web-{9F925082-E94B-10B9-1F0C-5CC4AA5EDB18}" dt="2025-02-27T09:41:17.337" v="341"/>
          <ac:picMkLst>
            <pc:docMk/>
            <pc:sldMk cId="2665698379" sldId="258"/>
            <ac:picMk id="7" creationId="{4512FAC4-BCA2-6A7E-5915-01AAF2EA5CB6}"/>
          </ac:picMkLst>
        </pc:picChg>
        <pc:picChg chg="add">
          <ac:chgData name="Murray Groves" userId="S::ij22909@bristol.ac.uk::b365397d-a9d2-48bd-9696-7edbc47179b0" providerId="AD" clId="Web-{9F925082-E94B-10B9-1F0C-5CC4AA5EDB18}" dt="2025-02-27T09:41:17.603" v="342"/>
          <ac:picMkLst>
            <pc:docMk/>
            <pc:sldMk cId="2665698379" sldId="258"/>
            <ac:picMk id="8" creationId="{AF5355B8-95CE-A832-2283-7883522CE8FC}"/>
          </ac:picMkLst>
        </pc:picChg>
        <pc:picChg chg="add">
          <ac:chgData name="Murray Groves" userId="S::ij22909@bristol.ac.uk::b365397d-a9d2-48bd-9696-7edbc47179b0" providerId="AD" clId="Web-{9F925082-E94B-10B9-1F0C-5CC4AA5EDB18}" dt="2025-02-27T09:41:17.837" v="343"/>
          <ac:picMkLst>
            <pc:docMk/>
            <pc:sldMk cId="2665698379" sldId="258"/>
            <ac:picMk id="9" creationId="{8F6A42E0-10E3-854F-0ACC-0AF21BB78250}"/>
          </ac:picMkLst>
        </pc:picChg>
        <pc:picChg chg="add">
          <ac:chgData name="Murray Groves" userId="S::ij22909@bristol.ac.uk::b365397d-a9d2-48bd-9696-7edbc47179b0" providerId="AD" clId="Web-{9F925082-E94B-10B9-1F0C-5CC4AA5EDB18}" dt="2025-02-27T09:41:18.040" v="344"/>
          <ac:picMkLst>
            <pc:docMk/>
            <pc:sldMk cId="2665698379" sldId="258"/>
            <ac:picMk id="10" creationId="{54D8C4CF-97FB-F316-12FC-AA0F0E852FF4}"/>
          </ac:picMkLst>
        </pc:picChg>
        <pc:picChg chg="add">
          <ac:chgData name="Murray Groves" userId="S::ij22909@bristol.ac.uk::b365397d-a9d2-48bd-9696-7edbc47179b0" providerId="AD" clId="Web-{9F925082-E94B-10B9-1F0C-5CC4AA5EDB18}" dt="2025-02-27T09:41:18.259" v="345"/>
          <ac:picMkLst>
            <pc:docMk/>
            <pc:sldMk cId="2665698379" sldId="258"/>
            <ac:picMk id="11" creationId="{7C946812-C47E-E333-465D-45A4739FBA6D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25.213" v="354" actId="1076"/>
          <ac:picMkLst>
            <pc:docMk/>
            <pc:sldMk cId="2665698379" sldId="258"/>
            <ac:picMk id="12" creationId="{39F51B9C-ACBA-CEC5-7F36-501499B2BB2E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25.228" v="355" actId="1076"/>
          <ac:picMkLst>
            <pc:docMk/>
            <pc:sldMk cId="2665698379" sldId="258"/>
            <ac:picMk id="13" creationId="{2A25B4E1-8A26-4AD1-867A-A8796FDAF47A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25.228" v="356" actId="1076"/>
          <ac:picMkLst>
            <pc:docMk/>
            <pc:sldMk cId="2665698379" sldId="258"/>
            <ac:picMk id="14" creationId="{D867FA67-2E84-18B6-FE1A-193FEB5ED6F2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25.244" v="357" actId="1076"/>
          <ac:picMkLst>
            <pc:docMk/>
            <pc:sldMk cId="2665698379" sldId="258"/>
            <ac:picMk id="15" creationId="{FC1FC978-6C6A-0476-3C97-73FC8C63E851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25.244" v="358" actId="1076"/>
          <ac:picMkLst>
            <pc:docMk/>
            <pc:sldMk cId="2665698379" sldId="258"/>
            <ac:picMk id="16" creationId="{BD053F07-8E62-C78C-C499-C83AF34E4C8F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25.244" v="359" actId="1076"/>
          <ac:picMkLst>
            <pc:docMk/>
            <pc:sldMk cId="2665698379" sldId="258"/>
            <ac:picMk id="17" creationId="{EF7F99DF-364E-1167-D993-3E1AAEF96EED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25.259" v="360" actId="1076"/>
          <ac:picMkLst>
            <pc:docMk/>
            <pc:sldMk cId="2665698379" sldId="258"/>
            <ac:picMk id="18" creationId="{BF247E7E-54D3-F260-CCD8-4711F9FA477D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25.259" v="361" actId="1076"/>
          <ac:picMkLst>
            <pc:docMk/>
            <pc:sldMk cId="2665698379" sldId="258"/>
            <ac:picMk id="19" creationId="{4C7E5919-107A-D9FF-0999-E6A91F582541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0.885" v="386" actId="1076"/>
          <ac:picMkLst>
            <pc:docMk/>
            <pc:sldMk cId="2665698379" sldId="258"/>
            <ac:picMk id="20" creationId="{08C25278-0B4D-1261-440E-E6EA5A01D6BE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0.900" v="387" actId="1076"/>
          <ac:picMkLst>
            <pc:docMk/>
            <pc:sldMk cId="2665698379" sldId="258"/>
            <ac:picMk id="21" creationId="{B618D260-33E1-61F2-C74D-4538EFB97484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0.900" v="388" actId="1076"/>
          <ac:picMkLst>
            <pc:docMk/>
            <pc:sldMk cId="2665698379" sldId="258"/>
            <ac:picMk id="22" creationId="{849186DE-B6A3-EE52-C84D-70CB5671AFFE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0.916" v="389" actId="1076"/>
          <ac:picMkLst>
            <pc:docMk/>
            <pc:sldMk cId="2665698379" sldId="258"/>
            <ac:picMk id="23" creationId="{7F35A7A7-8873-3FAA-C421-B2D3AC86CA1A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0.932" v="390" actId="1076"/>
          <ac:picMkLst>
            <pc:docMk/>
            <pc:sldMk cId="2665698379" sldId="258"/>
            <ac:picMk id="24" creationId="{80761074-C9BD-DEEA-CED4-990DAC5686FD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0.932" v="391" actId="1076"/>
          <ac:picMkLst>
            <pc:docMk/>
            <pc:sldMk cId="2665698379" sldId="258"/>
            <ac:picMk id="25" creationId="{5EA7659D-D9F9-C8E0-40BE-9192B2DC21A0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0.947" v="392" actId="1076"/>
          <ac:picMkLst>
            <pc:docMk/>
            <pc:sldMk cId="2665698379" sldId="258"/>
            <ac:picMk id="26" creationId="{B73DB316-8DFE-77F2-B669-AA1725EC5FBE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0.947" v="393" actId="1076"/>
          <ac:picMkLst>
            <pc:docMk/>
            <pc:sldMk cId="2665698379" sldId="258"/>
            <ac:picMk id="27" creationId="{EFA9790D-2BE5-91F5-ED54-4831D0B6B60B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5.182" v="402" actId="1076"/>
          <ac:picMkLst>
            <pc:docMk/>
            <pc:sldMk cId="2665698379" sldId="258"/>
            <ac:picMk id="28" creationId="{5C719060-A1B4-BB0C-491F-2803053BA556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5.182" v="403" actId="1076"/>
          <ac:picMkLst>
            <pc:docMk/>
            <pc:sldMk cId="2665698379" sldId="258"/>
            <ac:picMk id="29" creationId="{DE926963-FB95-6338-8DF4-0CCF4D4EC29E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5.198" v="404" actId="1076"/>
          <ac:picMkLst>
            <pc:docMk/>
            <pc:sldMk cId="2665698379" sldId="258"/>
            <ac:picMk id="30" creationId="{8F6B85E1-CD32-7D62-479F-4721A8C62ACA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5.213" v="405" actId="1076"/>
          <ac:picMkLst>
            <pc:docMk/>
            <pc:sldMk cId="2665698379" sldId="258"/>
            <ac:picMk id="31" creationId="{BA3DEC7F-B85D-1E41-4946-EBCE4ED3B269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5.213" v="406" actId="1076"/>
          <ac:picMkLst>
            <pc:docMk/>
            <pc:sldMk cId="2665698379" sldId="258"/>
            <ac:picMk id="32" creationId="{E6293813-3B2B-5F33-0208-678808B88F7E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5.229" v="407" actId="1076"/>
          <ac:picMkLst>
            <pc:docMk/>
            <pc:sldMk cId="2665698379" sldId="258"/>
            <ac:picMk id="33" creationId="{8787F764-B4FB-490C-91DD-AB5AC017BEA2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5.229" v="408" actId="1076"/>
          <ac:picMkLst>
            <pc:docMk/>
            <pc:sldMk cId="2665698379" sldId="258"/>
            <ac:picMk id="34" creationId="{F83669AB-6C45-A0AD-FE38-2C994F393E92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5.244" v="409" actId="1076"/>
          <ac:picMkLst>
            <pc:docMk/>
            <pc:sldMk cId="2665698379" sldId="258"/>
            <ac:picMk id="35" creationId="{701BCAA0-559E-EF81-4F6B-397C4582DD65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9.370" v="418" actId="1076"/>
          <ac:picMkLst>
            <pc:docMk/>
            <pc:sldMk cId="2665698379" sldId="258"/>
            <ac:picMk id="36" creationId="{55B8289B-6F73-A375-611E-96CA22A722DF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9.385" v="419" actId="1076"/>
          <ac:picMkLst>
            <pc:docMk/>
            <pc:sldMk cId="2665698379" sldId="258"/>
            <ac:picMk id="37" creationId="{5901153F-CDF2-59A3-642C-2664150F3D97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9.385" v="420" actId="1076"/>
          <ac:picMkLst>
            <pc:docMk/>
            <pc:sldMk cId="2665698379" sldId="258"/>
            <ac:picMk id="38" creationId="{16C0F80F-80DC-52D4-4794-6408319AB005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9.401" v="421" actId="1076"/>
          <ac:picMkLst>
            <pc:docMk/>
            <pc:sldMk cId="2665698379" sldId="258"/>
            <ac:picMk id="39" creationId="{15398E3F-8B27-E7DF-0B71-5BEF30E778B2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9.401" v="422" actId="1076"/>
          <ac:picMkLst>
            <pc:docMk/>
            <pc:sldMk cId="2665698379" sldId="258"/>
            <ac:picMk id="40" creationId="{6B50B7EC-0A14-5D89-9CF1-3F3ADB594FB1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9.417" v="423" actId="1076"/>
          <ac:picMkLst>
            <pc:docMk/>
            <pc:sldMk cId="2665698379" sldId="258"/>
            <ac:picMk id="41" creationId="{E0ADD0FD-FBE3-22FA-5378-5E197624E71D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9.432" v="424" actId="1076"/>
          <ac:picMkLst>
            <pc:docMk/>
            <pc:sldMk cId="2665698379" sldId="258"/>
            <ac:picMk id="42" creationId="{F4C9AB0E-19ED-CCE8-C51C-2E07F1E2574A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1:39.432" v="425" actId="1076"/>
          <ac:picMkLst>
            <pc:docMk/>
            <pc:sldMk cId="2665698379" sldId="258"/>
            <ac:picMk id="43" creationId="{6F49AB3D-EBC5-C867-BD23-93F4DFD9E260}"/>
          </ac:picMkLst>
        </pc:picChg>
        <pc:picChg chg="add mod">
          <ac:chgData name="Murray Groves" userId="S::ij22909@bristol.ac.uk::b365397d-a9d2-48bd-9696-7edbc47179b0" providerId="AD" clId="Web-{9F925082-E94B-10B9-1F0C-5CC4AA5EDB18}" dt="2025-02-27T09:43:24.127" v="435" actId="1076"/>
          <ac:picMkLst>
            <pc:docMk/>
            <pc:sldMk cId="2665698379" sldId="258"/>
            <ac:picMk id="44" creationId="{C4D0BE13-26D0-819D-A685-41B75CCF969B}"/>
          </ac:picMkLst>
        </pc:picChg>
      </pc:sldChg>
      <pc:sldChg chg="modSp new">
        <pc:chgData name="Murray Groves" userId="S::ij22909@bristol.ac.uk::b365397d-a9d2-48bd-9696-7edbc47179b0" providerId="AD" clId="Web-{9F925082-E94B-10B9-1F0C-5CC4AA5EDB18}" dt="2025-02-27T09:36:26.333" v="239" actId="20577"/>
        <pc:sldMkLst>
          <pc:docMk/>
          <pc:sldMk cId="2514853024" sldId="259"/>
        </pc:sldMkLst>
        <pc:spChg chg="mod">
          <ac:chgData name="Murray Groves" userId="S::ij22909@bristol.ac.uk::b365397d-a9d2-48bd-9696-7edbc47179b0" providerId="AD" clId="Web-{9F925082-E94B-10B9-1F0C-5CC4AA5EDB18}" dt="2025-02-27T09:36:26.333" v="239" actId="20577"/>
          <ac:spMkLst>
            <pc:docMk/>
            <pc:sldMk cId="2514853024" sldId="259"/>
            <ac:spMk id="2" creationId="{4239213C-7647-CA0B-EF53-4FFF85F522BB}"/>
          </ac:spMkLst>
        </pc:spChg>
        <pc:spChg chg="mod">
          <ac:chgData name="Murray Groves" userId="S::ij22909@bristol.ac.uk::b365397d-a9d2-48bd-9696-7edbc47179b0" providerId="AD" clId="Web-{9F925082-E94B-10B9-1F0C-5CC4AA5EDB18}" dt="2025-02-27T09:34:03.777" v="211" actId="20577"/>
          <ac:spMkLst>
            <pc:docMk/>
            <pc:sldMk cId="2514853024" sldId="259"/>
            <ac:spMk id="3" creationId="{8976CB27-EAB5-2823-1394-A7D11C5B618E}"/>
          </ac:spMkLst>
        </pc:spChg>
      </pc:sldChg>
    </pc:docChg>
  </pc:docChgLst>
  <pc:docChgLst>
    <pc:chgData name="Ani Boja" userId="S::df22333@bristol.ac.uk::f6cd177f-5e46-4921-a680-804eca6d542c" providerId="AD" clId="Web-{BB77102B-2050-7F83-4A80-9B7EAA8B1097}"/>
    <pc:docChg chg="modSld">
      <pc:chgData name="Ani Boja" userId="S::df22333@bristol.ac.uk::f6cd177f-5e46-4921-a680-804eca6d542c" providerId="AD" clId="Web-{BB77102B-2050-7F83-4A80-9B7EAA8B1097}" dt="2025-02-27T09:52:38.507" v="280" actId="20577"/>
      <pc:docMkLst>
        <pc:docMk/>
      </pc:docMkLst>
      <pc:sldChg chg="modSp">
        <pc:chgData name="Ani Boja" userId="S::df22333@bristol.ac.uk::f6cd177f-5e46-4921-a680-804eca6d542c" providerId="AD" clId="Web-{BB77102B-2050-7F83-4A80-9B7EAA8B1097}" dt="2025-02-27T09:52:38.507" v="280" actId="20577"/>
        <pc:sldMkLst>
          <pc:docMk/>
          <pc:sldMk cId="2514853024" sldId="259"/>
        </pc:sldMkLst>
        <pc:spChg chg="mod">
          <ac:chgData name="Ani Boja" userId="S::df22333@bristol.ac.uk::f6cd177f-5e46-4921-a680-804eca6d542c" providerId="AD" clId="Web-{BB77102B-2050-7F83-4A80-9B7EAA8B1097}" dt="2025-02-27T09:52:38.507" v="280" actId="20577"/>
          <ac:spMkLst>
            <pc:docMk/>
            <pc:sldMk cId="2514853024" sldId="259"/>
            <ac:spMk id="3" creationId="{8976CB27-EAB5-2823-1394-A7D11C5B618E}"/>
          </ac:spMkLst>
        </pc:spChg>
      </pc:sldChg>
    </pc:docChg>
  </pc:docChgLst>
</pc:chgInfo>
</file>

<file path=ppt/media/image1.png>
</file>

<file path=ppt/media/image10.gif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10A9C1-DED4-C8F4-6268-1BF37D535F15}"/>
              </a:ext>
            </a:extLst>
          </p:cNvPr>
          <p:cNvSpPr txBox="1"/>
          <p:nvPr/>
        </p:nvSpPr>
        <p:spPr>
          <a:xfrm>
            <a:off x="180474" y="100263"/>
            <a:ext cx="345907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/>
              <a:t>New POIs!</a:t>
            </a:r>
            <a:endParaRPr lang="en-US"/>
          </a:p>
        </p:txBody>
      </p:sp>
      <p:pic>
        <p:nvPicPr>
          <p:cNvPr id="5" name="Picture 4" descr="Screenshot 2025-02-25 at 20 13 27">
            <a:extLst>
              <a:ext uri="{FF2B5EF4-FFF2-40B4-BE49-F238E27FC236}">
                <a16:creationId xmlns:a16="http://schemas.microsoft.com/office/drawing/2014/main" id="{922A8F61-AED2-51D2-B8C3-963754AF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19" y="738547"/>
            <a:ext cx="3735805" cy="2518083"/>
          </a:xfrm>
          <a:prstGeom prst="rect">
            <a:avLst/>
          </a:prstGeom>
        </p:spPr>
      </p:pic>
      <p:pic>
        <p:nvPicPr>
          <p:cNvPr id="6" name="Picture 5" descr="Screenshot 2025-02-25 at 20 13 34">
            <a:extLst>
              <a:ext uri="{FF2B5EF4-FFF2-40B4-BE49-F238E27FC236}">
                <a16:creationId xmlns:a16="http://schemas.microsoft.com/office/drawing/2014/main" id="{4F136B4C-92CA-CE6F-BDC9-511641405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2610" y="2877948"/>
            <a:ext cx="3876172" cy="3869368"/>
          </a:xfrm>
          <a:prstGeom prst="rect">
            <a:avLst/>
          </a:prstGeom>
        </p:spPr>
      </p:pic>
      <p:pic>
        <p:nvPicPr>
          <p:cNvPr id="7" name="Picture 6" descr="Screenshot 2025-02-25 at 20 13 43">
            <a:extLst>
              <a:ext uri="{FF2B5EF4-FFF2-40B4-BE49-F238E27FC236}">
                <a16:creationId xmlns:a16="http://schemas.microsoft.com/office/drawing/2014/main" id="{BB06BFA5-5CA6-51E8-149C-9901EBA99D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2979" y="259957"/>
            <a:ext cx="3906251" cy="2518059"/>
          </a:xfrm>
          <a:prstGeom prst="rect">
            <a:avLst/>
          </a:prstGeom>
        </p:spPr>
      </p:pic>
      <p:pic>
        <p:nvPicPr>
          <p:cNvPr id="8" name="Picture 7" descr="Screenshot 2025-02-25 at 20 13 49">
            <a:extLst>
              <a:ext uri="{FF2B5EF4-FFF2-40B4-BE49-F238E27FC236}">
                <a16:creationId xmlns:a16="http://schemas.microsoft.com/office/drawing/2014/main" id="{63002BC5-E87A-42FA-FADC-4940E67616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3400" y="2873797"/>
            <a:ext cx="3745831" cy="3877667"/>
          </a:xfrm>
          <a:prstGeom prst="rect">
            <a:avLst/>
          </a:prstGeom>
        </p:spPr>
      </p:pic>
      <p:pic>
        <p:nvPicPr>
          <p:cNvPr id="10" name="Picture 9" descr="A cartoon of a mouse in a hat&#10;&#10;AI-generated content may be incorrect.">
            <a:extLst>
              <a:ext uri="{FF2B5EF4-FFF2-40B4-BE49-F238E27FC236}">
                <a16:creationId xmlns:a16="http://schemas.microsoft.com/office/drawing/2014/main" id="{A5AF4648-99EC-452F-7932-E89FCE3495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2926" y="521870"/>
            <a:ext cx="3635542" cy="2044365"/>
          </a:xfrm>
          <a:prstGeom prst="rect">
            <a:avLst/>
          </a:prstGeom>
        </p:spPr>
      </p:pic>
      <p:pic>
        <p:nvPicPr>
          <p:cNvPr id="11" name="Picture 10" descr="A rat standing on its hind legs&#10;&#10;AI-generated content may be incorrect.">
            <a:extLst>
              <a:ext uri="{FF2B5EF4-FFF2-40B4-BE49-F238E27FC236}">
                <a16:creationId xmlns:a16="http://schemas.microsoft.com/office/drawing/2014/main" id="{6E861936-F720-B086-337D-E701F49488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5803" y="3434013"/>
            <a:ext cx="3338762" cy="332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1B44B-A441-0621-936C-E5F88BA23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656" y="4178"/>
            <a:ext cx="10515600" cy="1325563"/>
          </a:xfrm>
        </p:spPr>
        <p:txBody>
          <a:bodyPr/>
          <a:lstStyle/>
          <a:p>
            <a:r>
              <a:rPr lang="en-GB"/>
              <a:t>Dreaded Performance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BD5FA-233C-014B-7B3B-5CBBC21E9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Rewriting all logic for individual rats to happen on the GPU in a Compute Shader</a:t>
            </a:r>
          </a:p>
          <a:p>
            <a:r>
              <a:rPr lang="en-GB"/>
              <a:t>Good News: Potentially will let us run *millions* of rats</a:t>
            </a:r>
          </a:p>
          <a:p>
            <a:r>
              <a:rPr lang="en-GB"/>
              <a:t>Bad News: Compute Shaders are hard :(</a:t>
            </a:r>
          </a:p>
          <a:p>
            <a:r>
              <a:rPr lang="en-GB"/>
              <a:t>Free movement of rats, selection of rats, targeted movements of rats working.</a:t>
            </a:r>
          </a:p>
          <a:p>
            <a:r>
              <a:rPr lang="en-GB"/>
              <a:t>Working on combat visualisation, and collision with POIs</a:t>
            </a:r>
          </a:p>
        </p:txBody>
      </p:sp>
      <p:pic>
        <p:nvPicPr>
          <p:cNvPr id="4" name="Picture 3" descr="A cartoon mouse with a sign&#10;&#10;AI-generated content may be incorrect.">
            <a:extLst>
              <a:ext uri="{FF2B5EF4-FFF2-40B4-BE49-F238E27FC236}">
                <a16:creationId xmlns:a16="http://schemas.microsoft.com/office/drawing/2014/main" id="{42577226-5AE1-81DB-01CC-52EE6F023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340000">
            <a:off x="10123938" y="45265"/>
            <a:ext cx="1951122" cy="195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32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9213C-7647-CA0B-EF53-4FFF85F52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Evolution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6CB27-EAB5-2823-1394-A7D11C5B6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GB"/>
              <a:t>Pick active mutations</a:t>
            </a:r>
          </a:p>
          <a:p>
            <a:r>
              <a:rPr lang="en-GB"/>
              <a:t>Use unique abilities, manage your cooldowns</a:t>
            </a:r>
          </a:p>
          <a:p>
            <a:r>
              <a:rPr lang="en-GB"/>
              <a:t>Some are combat based, some are utilities</a:t>
            </a:r>
          </a:p>
          <a:p>
            <a:r>
              <a:rPr lang="en-GB"/>
              <a:t>Acquire your enemies' mutations if you best them</a:t>
            </a:r>
          </a:p>
          <a:p>
            <a:r>
              <a:rPr lang="en-GB"/>
              <a:t>A mutation from a group increases chance of getting another from that same group</a:t>
            </a:r>
          </a:p>
          <a:p>
            <a:r>
              <a:rPr lang="en-GB"/>
              <a:t>6 mutations, from disease group: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/>
              <a:t>Necrosis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/>
              <a:t>Fester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/>
              <a:t>Pestis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/>
              <a:t>Septic bite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/>
              <a:t>Sewer Dweller</a:t>
            </a:r>
            <a:br>
              <a:rPr lang="en-GB"/>
            </a:br>
            <a:endParaRPr lang="en-GB"/>
          </a:p>
          <a:p>
            <a:pPr lvl="1">
              <a:buFont typeface="Courier New" panose="020B0604020202020204" pitchFamily="34" charset="0"/>
              <a:buChar char="o"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853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924B-9C92-7E15-6CB5-1BC062068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Evolution</a:t>
            </a:r>
            <a:br>
              <a:rPr lang="en-GB" dirty="0"/>
            </a:br>
            <a:endParaRPr lang="en-GB" dirty="0"/>
          </a:p>
        </p:txBody>
      </p:sp>
      <p:pic>
        <p:nvPicPr>
          <p:cNvPr id="7" name="Movie_001">
            <a:hlinkClick r:id="" action="ppaction://media"/>
            <a:extLst>
              <a:ext uri="{FF2B5EF4-FFF2-40B4-BE49-F238E27FC236}">
                <a16:creationId xmlns:a16="http://schemas.microsoft.com/office/drawing/2014/main" id="{4700FEB3-E306-4DB1-6EB7-79A86CB0E4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621" y="1027927"/>
            <a:ext cx="11112347" cy="562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93963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5730C-6AA8-B9D8-45E8-B7C43FFAC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1BAAA-CBE8-5DCD-590C-2E7A2B101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Fixed cheese rate not being displayed properly</a:t>
            </a:r>
            <a:endParaRPr lang="en-US"/>
          </a:p>
          <a:p>
            <a:r>
              <a:rPr lang="en-GB"/>
              <a:t>Started work on Fog of War but paused to prioritise other stuff</a:t>
            </a:r>
          </a:p>
          <a:p>
            <a:r>
              <a:rPr lang="en-GB"/>
              <a:t>Started designing logo</a:t>
            </a:r>
          </a:p>
          <a:p>
            <a:r>
              <a:rPr lang="en-GB"/>
              <a:t>Started work on making hordes able to die except last alive for player</a:t>
            </a:r>
          </a:p>
          <a:p>
            <a:r>
              <a:rPr lang="en-GB"/>
              <a:t>Spread biomes out more</a:t>
            </a:r>
          </a:p>
          <a:p>
            <a:r>
              <a:rPr lang="en-GB"/>
              <a:t>Hordes now retreat to nearest friendly POI when losing combat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12D412-405B-D1E2-A368-25DB5B441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4032" y="686301"/>
            <a:ext cx="457200" cy="171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69A03D-2F6C-D225-F6FA-771E3DF4F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826669"/>
            <a:ext cx="457200" cy="1714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246E51-1691-CE7E-B480-570CD6AFF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768" y="967037"/>
            <a:ext cx="457200" cy="171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12FAC4-BCA2-6A7E-5915-01AAF2EA5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137" y="1107406"/>
            <a:ext cx="457200" cy="171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5355B8-95CE-A832-2283-7883522CE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505" y="1247774"/>
            <a:ext cx="457200" cy="171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6A42E0-10E3-854F-0ACC-0AF21BB78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874" y="1388143"/>
            <a:ext cx="457200" cy="1714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D8C4CF-97FB-F316-12FC-AA0F0E852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6242" y="1528511"/>
            <a:ext cx="457200" cy="171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946812-C47E-E333-465D-45A4739FB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610" y="1668879"/>
            <a:ext cx="457200" cy="1714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9F51B9C-ACBA-CEC5-7F36-501499B2B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0" y="636169"/>
            <a:ext cx="457200" cy="171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A25B4E1-8A26-4AD1-867A-A8796FDAF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768" y="776537"/>
            <a:ext cx="457200" cy="1714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867FA67-2E84-18B6-FE1A-193FEB5ED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136" y="916905"/>
            <a:ext cx="457200" cy="1714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C1FC978-6C6A-0476-3C97-73FC8C63E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505" y="1057274"/>
            <a:ext cx="457200" cy="1714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D053F07-8E62-C78C-C499-C83AF34E4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6873" y="1197642"/>
            <a:ext cx="457200" cy="1714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F7F99DF-364E-1167-D993-3E1AAEF96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7242" y="1338011"/>
            <a:ext cx="457200" cy="1714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F247E7E-54D3-F260-CCD8-4711F9FA4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7610" y="1478379"/>
            <a:ext cx="457200" cy="171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7E5919-107A-D9FF-0999-E6A91F582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7978" y="1618747"/>
            <a:ext cx="457200" cy="1714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8C25278-0B4D-1261-440E-E6EA5A01D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7084" y="646195"/>
            <a:ext cx="457200" cy="1714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618D260-33E1-61F2-C74D-4538EFB97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7452" y="786563"/>
            <a:ext cx="457200" cy="17145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49186DE-B6A3-EE52-C84D-70CB5671A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7820" y="926931"/>
            <a:ext cx="457200" cy="1714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F35A7A7-8873-3FAA-C421-B2D3AC86C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189" y="1067300"/>
            <a:ext cx="457200" cy="1714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0761074-C9BD-DEEA-CED4-990DAC568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8557" y="1207668"/>
            <a:ext cx="457200" cy="1714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EA7659D-D9F9-C8E0-40BE-9192B2DC2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926" y="1348037"/>
            <a:ext cx="457200" cy="1714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73DB316-8DFE-77F2-B669-AA1725EC5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294" y="1488405"/>
            <a:ext cx="457200" cy="17145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FA9790D-2BE5-91F5-ED54-4831D0B6B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662" y="1628773"/>
            <a:ext cx="457200" cy="1714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C719060-A1B4-BB0C-491F-2803053BA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8979" y="646195"/>
            <a:ext cx="457200" cy="17145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E926963-FB95-6338-8DF4-0CCF4D4EC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347" y="786563"/>
            <a:ext cx="457200" cy="17145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F6B85E1-CD32-7D62-479F-4721A8C62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715" y="926931"/>
            <a:ext cx="457200" cy="17145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A3DEC7F-B85D-1E41-4946-EBCE4ED3B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084" y="1067301"/>
            <a:ext cx="457200" cy="17145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6293813-3B2B-5F33-0208-678808B88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0452" y="1207668"/>
            <a:ext cx="457200" cy="17145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787F764-B4FB-490C-91DD-AB5AC017B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821" y="1348037"/>
            <a:ext cx="457200" cy="17145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83669AB-6C45-A0AD-FE38-2C994F393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189" y="1488405"/>
            <a:ext cx="457200" cy="17145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01BCAA0-559E-EF81-4F6B-397C4582D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1557" y="1628773"/>
            <a:ext cx="457200" cy="17145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5B8289B-6F73-A375-611E-96CA22A72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0794" y="656221"/>
            <a:ext cx="457200" cy="17145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901153F-CDF2-59A3-642C-2664150F3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1162" y="796589"/>
            <a:ext cx="457200" cy="17145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6C0F80F-80DC-52D4-4794-6408319AB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530" y="936957"/>
            <a:ext cx="457200" cy="17145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5398E3F-8B27-E7DF-0B71-5BEF30E77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899" y="1077326"/>
            <a:ext cx="457200" cy="17145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B50B7EC-0A14-5D89-9CF1-3F3ADB594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268" y="1217694"/>
            <a:ext cx="457200" cy="17145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E0ADD0FD-FBE3-22FA-5378-5E197624E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2636" y="1358063"/>
            <a:ext cx="457200" cy="17145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4C9AB0E-19ED-CCE8-C51C-2E07F1E25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004" y="1498431"/>
            <a:ext cx="457200" cy="17145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F49AB3D-EBC5-C867-BD23-93F4DFD9E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372" y="1638799"/>
            <a:ext cx="457200" cy="171450"/>
          </a:xfrm>
          <a:prstGeom prst="rect">
            <a:avLst/>
          </a:prstGeom>
        </p:spPr>
      </p:pic>
      <p:pic>
        <p:nvPicPr>
          <p:cNvPr id="44" name="Picture 43" descr="A cartoon mouse with big ears and long legs&#10;&#10;AI-generated content may be incorrect.">
            <a:extLst>
              <a:ext uri="{FF2B5EF4-FFF2-40B4-BE49-F238E27FC236}">
                <a16:creationId xmlns:a16="http://schemas.microsoft.com/office/drawing/2014/main" id="{C4D0BE13-26D0-819D-A685-41B75CCF9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1355" y="-165434"/>
            <a:ext cx="20955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698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CC13C14B2C644489A21AD6F7996716" ma:contentTypeVersion="7" ma:contentTypeDescription="Create a new document." ma:contentTypeScope="" ma:versionID="ef120c666fb8ad69f2122ab1dc185b46">
  <xsd:schema xmlns:xsd="http://www.w3.org/2001/XMLSchema" xmlns:xs="http://www.w3.org/2001/XMLSchema" xmlns:p="http://schemas.microsoft.com/office/2006/metadata/properties" xmlns:ns2="e6c88713-63a1-4bcb-a68c-4998770568c0" targetNamespace="http://schemas.microsoft.com/office/2006/metadata/properties" ma:root="true" ma:fieldsID="5efd097e7fa945a10ab4a8ac4ecf521c" ns2:_="">
    <xsd:import namespace="e6c88713-63a1-4bcb-a68c-4998770568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c88713-63a1-4bcb-a68c-4998770568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B54879E-FACE-4B23-951A-76D7A2CBE6E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8D8DD9B-4B6A-4DFA-8DFB-EC7435789BC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00D1DB-0AC3-4119-8340-24F291C76C35}">
  <ds:schemaRefs>
    <ds:schemaRef ds:uri="e6c88713-63a1-4bcb-a68c-4998770568c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Dreaded Performance Improvements</vt:lpstr>
      <vt:lpstr>Evolution</vt:lpstr>
      <vt:lpstr>Evolution </vt:lpstr>
      <vt:lpstr>Other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26</cp:revision>
  <dcterms:created xsi:type="dcterms:W3CDTF">2025-02-27T09:27:02Z</dcterms:created>
  <dcterms:modified xsi:type="dcterms:W3CDTF">2025-02-27T13:21:34Z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0x01010051CC13C14B2C644489A21AD6F7996716</vt:lpwstr>
  </property>
</Properties>
</file>

<file path=docProps/thumbnail.jpeg>
</file>